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675" autoAdjust="0"/>
  </p:normalViewPr>
  <p:slideViewPr>
    <p:cSldViewPr snapToGrid="0" showGuides="1">
      <p:cViewPr varScale="1">
        <p:scale>
          <a:sx n="69" d="100"/>
          <a:sy n="69" d="100"/>
        </p:scale>
        <p:origin x="-768" y="-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537B6-C21C-44CE-AA80-BD571D768821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60CCB-06D7-4B28-96D2-99B6D7F6EB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5841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960CCB-06D7-4B28-96D2-99B6D7F6EB2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7420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491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969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24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957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1753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176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158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046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535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546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519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9D75D-326A-491A-990F-A78A8A9BAD84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9B1F1-DF28-4686-A5DE-67971265FC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212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le 158"/>
          <p:cNvSpPr>
            <a:spLocks noGrp="1"/>
          </p:cNvSpPr>
          <p:nvPr>
            <p:ph type="title"/>
          </p:nvPr>
        </p:nvSpPr>
        <p:spPr>
          <a:xfrm>
            <a:off x="737117" y="265862"/>
            <a:ext cx="10426941" cy="996968"/>
          </a:xfrm>
        </p:spPr>
        <p:txBody>
          <a:bodyPr/>
          <a:lstStyle/>
          <a:p>
            <a:r>
              <a:rPr lang="en-US" dirty="0">
                <a:latin typeface="+mn-lt"/>
              </a:rPr>
              <a:t>Original Organizational Structure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921524" y="1231784"/>
            <a:ext cx="4859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this chart to view the original organizational structure.</a:t>
            </a:r>
          </a:p>
        </p:txBody>
      </p:sp>
      <p:pic>
        <p:nvPicPr>
          <p:cNvPr id="2" name="Picture 1" descr="Organizational structure chart for the organization's original structure. Review the BUS 210 Module Six Assignment Template Text-Only Version for a breakdown of the strucutre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014" y="1878115"/>
            <a:ext cx="11115971" cy="436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16691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55"/>
          <p:cNvSpPr>
            <a:spLocks noGrp="1"/>
          </p:cNvSpPr>
          <p:nvPr>
            <p:ph type="title"/>
          </p:nvPr>
        </p:nvSpPr>
        <p:spPr>
          <a:xfrm>
            <a:off x="315141" y="284664"/>
            <a:ext cx="10515600" cy="699520"/>
          </a:xfrm>
        </p:spPr>
        <p:txBody>
          <a:bodyPr/>
          <a:lstStyle/>
          <a:p>
            <a:r>
              <a:rPr lang="en-US" dirty="0">
                <a:latin typeface="+mn-lt"/>
              </a:rPr>
              <a:t>New Structure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06497" y="1029952"/>
            <a:ext cx="4859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Move the boxes around on this slide by dragging and dropping to create a new organizational structure. </a:t>
            </a:r>
          </a:p>
        </p:txBody>
      </p:sp>
      <p:pic>
        <p:nvPicPr>
          <p:cNvPr id="2" name="Picture 1" descr="CE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09106" y="1424294"/>
            <a:ext cx="1535663" cy="600615"/>
          </a:xfrm>
          <a:prstGeom prst="rect">
            <a:avLst/>
          </a:prstGeom>
        </p:spPr>
      </p:pic>
      <p:pic>
        <p:nvPicPr>
          <p:cNvPr id="3" name="Picture 2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54531" y="4734329"/>
            <a:ext cx="798630" cy="407969"/>
          </a:xfrm>
          <a:prstGeom prst="rect">
            <a:avLst/>
          </a:prstGeom>
        </p:spPr>
      </p:pic>
      <p:pic>
        <p:nvPicPr>
          <p:cNvPr id="4" name="Picture 3" descr="Director of Product Group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568" y="2275507"/>
            <a:ext cx="1563877" cy="577103"/>
          </a:xfrm>
          <a:prstGeom prst="rect">
            <a:avLst/>
          </a:prstGeom>
        </p:spPr>
      </p:pic>
      <p:pic>
        <p:nvPicPr>
          <p:cNvPr id="58" name="Picture 57" descr="Director of Service Group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43171" y="2402102"/>
            <a:ext cx="1371112" cy="416975"/>
          </a:xfrm>
          <a:prstGeom prst="rect">
            <a:avLst/>
          </a:prstGeom>
        </p:spPr>
      </p:pic>
      <p:pic>
        <p:nvPicPr>
          <p:cNvPr id="59" name="Picture 58" descr="Director of Shared Resources Group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55835" y="2396054"/>
            <a:ext cx="1570548" cy="486926"/>
          </a:xfrm>
          <a:prstGeom prst="rect">
            <a:avLst/>
          </a:prstGeom>
        </p:spPr>
      </p:pic>
      <p:pic>
        <p:nvPicPr>
          <p:cNvPr id="60" name="Picture 59" descr="Information Technology Manager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1085" y="2381969"/>
            <a:ext cx="1882761" cy="515096"/>
          </a:xfrm>
          <a:prstGeom prst="rect">
            <a:avLst/>
          </a:prstGeom>
        </p:spPr>
      </p:pic>
      <p:pic>
        <p:nvPicPr>
          <p:cNvPr id="61" name="Picture 60" descr="Manager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8266" y="2928742"/>
            <a:ext cx="941177" cy="486419"/>
          </a:xfrm>
          <a:prstGeom prst="rect">
            <a:avLst/>
          </a:prstGeom>
        </p:spPr>
      </p:pic>
      <p:pic>
        <p:nvPicPr>
          <p:cNvPr id="62" name="Picture 61" descr="Manager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4422" y="3012546"/>
            <a:ext cx="941177" cy="486419"/>
          </a:xfrm>
          <a:prstGeom prst="rect">
            <a:avLst/>
          </a:prstGeom>
        </p:spPr>
      </p:pic>
      <p:pic>
        <p:nvPicPr>
          <p:cNvPr id="63" name="Picture 62" descr="Manager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46316" y="3015034"/>
            <a:ext cx="941177" cy="486419"/>
          </a:xfrm>
          <a:prstGeom prst="rect">
            <a:avLst/>
          </a:prstGeom>
        </p:spPr>
      </p:pic>
      <p:pic>
        <p:nvPicPr>
          <p:cNvPr id="64" name="Picture 63" descr="Manager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90326" y="2985211"/>
            <a:ext cx="941177" cy="486419"/>
          </a:xfrm>
          <a:prstGeom prst="rect">
            <a:avLst/>
          </a:prstGeom>
        </p:spPr>
      </p:pic>
      <p:pic>
        <p:nvPicPr>
          <p:cNvPr id="66" name="Picture 65" descr="Marketing Manager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21421" y="2368916"/>
            <a:ext cx="1798604" cy="541202"/>
          </a:xfrm>
          <a:prstGeom prst="rect">
            <a:avLst/>
          </a:prstGeom>
        </p:spPr>
      </p:pic>
      <p:pic>
        <p:nvPicPr>
          <p:cNvPr id="67" name="Picture 66" descr="HR Manager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32157" y="3048381"/>
            <a:ext cx="1043564" cy="550770"/>
          </a:xfrm>
          <a:prstGeom prst="rect">
            <a:avLst/>
          </a:prstGeom>
        </p:spPr>
      </p:pic>
      <p:pic>
        <p:nvPicPr>
          <p:cNvPr id="68" name="Picture 67" descr="HR Specialist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3980" y="3824684"/>
            <a:ext cx="1085443" cy="470166"/>
          </a:xfrm>
          <a:prstGeom prst="rect">
            <a:avLst/>
          </a:prstGeom>
        </p:spPr>
      </p:pic>
      <p:pic>
        <p:nvPicPr>
          <p:cNvPr id="69" name="Picture 68" descr="HR Specialis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14778" y="4767913"/>
            <a:ext cx="1092271" cy="473123"/>
          </a:xfrm>
          <a:prstGeom prst="rect">
            <a:avLst/>
          </a:prstGeom>
        </p:spPr>
      </p:pic>
      <p:pic>
        <p:nvPicPr>
          <p:cNvPr id="70" name="Picture 69" descr="HR Specialist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14682" y="4178048"/>
            <a:ext cx="1092271" cy="473123"/>
          </a:xfrm>
          <a:prstGeom prst="rect">
            <a:avLst/>
          </a:prstGeom>
        </p:spPr>
      </p:pic>
      <p:pic>
        <p:nvPicPr>
          <p:cNvPr id="71" name="Picture 70" descr="Information Technology Specialist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52929" y="3579688"/>
            <a:ext cx="1057877" cy="608709"/>
          </a:xfrm>
          <a:prstGeom prst="rect">
            <a:avLst/>
          </a:prstGeom>
        </p:spPr>
      </p:pic>
      <p:pic>
        <p:nvPicPr>
          <p:cNvPr id="72" name="Picture 71" descr="Information Technology Specialist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21186" y="3577961"/>
            <a:ext cx="1057877" cy="608709"/>
          </a:xfrm>
          <a:prstGeom prst="rect">
            <a:avLst/>
          </a:prstGeom>
        </p:spPr>
      </p:pic>
      <p:pic>
        <p:nvPicPr>
          <p:cNvPr id="73" name="Picture 72" descr="Information Technology Specialist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6497" y="3566555"/>
            <a:ext cx="1000983" cy="575972"/>
          </a:xfrm>
          <a:prstGeom prst="rect">
            <a:avLst/>
          </a:prstGeom>
        </p:spPr>
      </p:pic>
      <p:pic>
        <p:nvPicPr>
          <p:cNvPr id="74" name="Picture 73" descr="Marketing Specialist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43792" y="3577961"/>
            <a:ext cx="1337639" cy="435449"/>
          </a:xfrm>
          <a:prstGeom prst="rect">
            <a:avLst/>
          </a:prstGeom>
        </p:spPr>
      </p:pic>
      <p:pic>
        <p:nvPicPr>
          <p:cNvPr id="75" name="Picture 74" descr="Marketing Specialist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41188" y="3662573"/>
            <a:ext cx="1337640" cy="435450"/>
          </a:xfrm>
          <a:prstGeom prst="rect">
            <a:avLst/>
          </a:prstGeom>
        </p:spPr>
      </p:pic>
      <p:pic>
        <p:nvPicPr>
          <p:cNvPr id="76" name="Picture 75" descr="Marketing Specialist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04752" y="3708692"/>
            <a:ext cx="1260795" cy="410434"/>
          </a:xfrm>
          <a:prstGeom prst="rect">
            <a:avLst/>
          </a:prstGeom>
        </p:spPr>
      </p:pic>
      <p:pic>
        <p:nvPicPr>
          <p:cNvPr id="77" name="Picture 76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28950" y="5302379"/>
            <a:ext cx="798630" cy="407969"/>
          </a:xfrm>
          <a:prstGeom prst="rect">
            <a:avLst/>
          </a:prstGeom>
        </p:spPr>
      </p:pic>
      <p:pic>
        <p:nvPicPr>
          <p:cNvPr id="78" name="Picture 77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5538" y="4260546"/>
            <a:ext cx="798630" cy="407969"/>
          </a:xfrm>
          <a:prstGeom prst="rect">
            <a:avLst/>
          </a:prstGeom>
        </p:spPr>
      </p:pic>
      <p:pic>
        <p:nvPicPr>
          <p:cNvPr id="79" name="Picture 78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06164" y="4812616"/>
            <a:ext cx="798630" cy="407969"/>
          </a:xfrm>
          <a:prstGeom prst="rect">
            <a:avLst/>
          </a:prstGeom>
        </p:spPr>
      </p:pic>
      <p:pic>
        <p:nvPicPr>
          <p:cNvPr id="80" name="Picture 79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5160" y="4214686"/>
            <a:ext cx="798630" cy="407969"/>
          </a:xfrm>
          <a:prstGeom prst="rect">
            <a:avLst/>
          </a:prstGeom>
        </p:spPr>
      </p:pic>
      <p:pic>
        <p:nvPicPr>
          <p:cNvPr id="81" name="Picture 80" descr="Graphic Designer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8915" y="4215876"/>
            <a:ext cx="854856" cy="435295"/>
          </a:xfrm>
          <a:prstGeom prst="rect">
            <a:avLst/>
          </a:prstGeom>
        </p:spPr>
      </p:pic>
      <p:pic>
        <p:nvPicPr>
          <p:cNvPr id="82" name="Picture 81" descr="Designer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368" y="4812616"/>
            <a:ext cx="828546" cy="416846"/>
          </a:xfrm>
          <a:prstGeom prst="rect">
            <a:avLst/>
          </a:prstGeom>
        </p:spPr>
      </p:pic>
      <p:pic>
        <p:nvPicPr>
          <p:cNvPr id="83" name="Picture 82" descr="QA Specialist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8915" y="5698307"/>
            <a:ext cx="882446" cy="414975"/>
          </a:xfrm>
          <a:prstGeom prst="rect">
            <a:avLst/>
          </a:prstGeom>
        </p:spPr>
      </p:pic>
      <p:pic>
        <p:nvPicPr>
          <p:cNvPr id="84" name="Picture 83" descr="Project Manager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719" y="6175976"/>
            <a:ext cx="898281" cy="421228"/>
          </a:xfrm>
          <a:prstGeom prst="rect">
            <a:avLst/>
          </a:prstGeom>
        </p:spPr>
      </p:pic>
      <p:pic>
        <p:nvPicPr>
          <p:cNvPr id="85" name="Picture 84" descr="Graphic Designer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3981" y="4731611"/>
            <a:ext cx="854856" cy="435295"/>
          </a:xfrm>
          <a:prstGeom prst="rect">
            <a:avLst/>
          </a:prstGeom>
        </p:spPr>
      </p:pic>
      <p:pic>
        <p:nvPicPr>
          <p:cNvPr id="86" name="Picture 85" descr="Designer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98339" y="5893268"/>
            <a:ext cx="828546" cy="416846"/>
          </a:xfrm>
          <a:prstGeom prst="rect">
            <a:avLst/>
          </a:prstGeom>
        </p:spPr>
      </p:pic>
      <p:pic>
        <p:nvPicPr>
          <p:cNvPr id="87" name="Picture 86" descr="Developer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1935" y="5197773"/>
            <a:ext cx="893673" cy="385691"/>
          </a:xfrm>
          <a:prstGeom prst="rect">
            <a:avLst/>
          </a:prstGeom>
        </p:spPr>
      </p:pic>
      <p:pic>
        <p:nvPicPr>
          <p:cNvPr id="88" name="Picture 87" descr="Developer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52588" y="5194110"/>
            <a:ext cx="893673" cy="385691"/>
          </a:xfrm>
          <a:prstGeom prst="rect">
            <a:avLst/>
          </a:prstGeom>
        </p:spPr>
      </p:pic>
      <p:pic>
        <p:nvPicPr>
          <p:cNvPr id="89" name="Picture 88" descr="QA Specialist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77000" y="5687652"/>
            <a:ext cx="882446" cy="414975"/>
          </a:xfrm>
          <a:prstGeom prst="rect">
            <a:avLst/>
          </a:prstGeom>
        </p:spPr>
      </p:pic>
      <p:pic>
        <p:nvPicPr>
          <p:cNvPr id="90" name="Picture 89" descr="Project Manager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31164" y="6210478"/>
            <a:ext cx="898281" cy="421228"/>
          </a:xfrm>
          <a:prstGeom prst="rect">
            <a:avLst/>
          </a:prstGeom>
        </p:spPr>
      </p:pic>
      <p:pic>
        <p:nvPicPr>
          <p:cNvPr id="91" name="Picture 90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85285" y="4229538"/>
            <a:ext cx="798630" cy="407969"/>
          </a:xfrm>
          <a:prstGeom prst="rect">
            <a:avLst/>
          </a:prstGeom>
        </p:spPr>
      </p:pic>
      <p:pic>
        <p:nvPicPr>
          <p:cNvPr id="92" name="Picture 91" descr="Graphic Designer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0521" y="5943853"/>
            <a:ext cx="854856" cy="435295"/>
          </a:xfrm>
          <a:prstGeom prst="rect">
            <a:avLst/>
          </a:prstGeom>
        </p:spPr>
      </p:pic>
      <p:pic>
        <p:nvPicPr>
          <p:cNvPr id="93" name="Picture 92" descr="Designer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58947" y="5840479"/>
            <a:ext cx="828546" cy="416846"/>
          </a:xfrm>
          <a:prstGeom prst="rect">
            <a:avLst/>
          </a:prstGeom>
        </p:spPr>
      </p:pic>
      <p:pic>
        <p:nvPicPr>
          <p:cNvPr id="94" name="Picture 93" descr="QA Specialist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42869" y="6405080"/>
            <a:ext cx="882446" cy="414975"/>
          </a:xfrm>
          <a:prstGeom prst="rect">
            <a:avLst/>
          </a:prstGeom>
        </p:spPr>
      </p:pic>
      <p:pic>
        <p:nvPicPr>
          <p:cNvPr id="95" name="Picture 94" descr="Project Manager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3789" y="6234432"/>
            <a:ext cx="898281" cy="421228"/>
          </a:xfrm>
          <a:prstGeom prst="rect">
            <a:avLst/>
          </a:prstGeom>
        </p:spPr>
      </p:pic>
      <p:pic>
        <p:nvPicPr>
          <p:cNvPr id="96" name="Picture 95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71135" y="4300846"/>
            <a:ext cx="798630" cy="407969"/>
          </a:xfrm>
          <a:prstGeom prst="rect">
            <a:avLst/>
          </a:prstGeom>
        </p:spPr>
      </p:pic>
      <p:pic>
        <p:nvPicPr>
          <p:cNvPr id="97" name="Picture 96" descr="Graphic Designer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8305" y="5302379"/>
            <a:ext cx="854856" cy="435295"/>
          </a:xfrm>
          <a:prstGeom prst="rect">
            <a:avLst/>
          </a:prstGeom>
        </p:spPr>
      </p:pic>
      <p:pic>
        <p:nvPicPr>
          <p:cNvPr id="99" name="Picture 98" descr="Designer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5715" y="4777264"/>
            <a:ext cx="828546" cy="416846"/>
          </a:xfrm>
          <a:prstGeom prst="rect">
            <a:avLst/>
          </a:prstGeom>
        </p:spPr>
      </p:pic>
      <p:pic>
        <p:nvPicPr>
          <p:cNvPr id="100" name="Picture 99" descr="QA Specialist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46227" y="6443025"/>
            <a:ext cx="882446" cy="414975"/>
          </a:xfrm>
          <a:prstGeom prst="rect">
            <a:avLst/>
          </a:prstGeom>
        </p:spPr>
      </p:pic>
      <p:pic>
        <p:nvPicPr>
          <p:cNvPr id="101" name="Picture 100" descr="Project Manager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5594" y="5580434"/>
            <a:ext cx="898281" cy="421228"/>
          </a:xfrm>
          <a:prstGeom prst="rect">
            <a:avLst/>
          </a:prstGeom>
        </p:spPr>
      </p:pic>
      <p:pic>
        <p:nvPicPr>
          <p:cNvPr id="102" name="Picture 101" descr="Data Analys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36950" y="4243202"/>
            <a:ext cx="798630" cy="407969"/>
          </a:xfrm>
          <a:prstGeom prst="rect">
            <a:avLst/>
          </a:prstGeom>
        </p:spPr>
      </p:pic>
      <p:pic>
        <p:nvPicPr>
          <p:cNvPr id="103" name="Picture 102" descr="Graphic Designer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33485" y="5367153"/>
            <a:ext cx="854856" cy="435295"/>
          </a:xfrm>
          <a:prstGeom prst="rect">
            <a:avLst/>
          </a:prstGeom>
        </p:spPr>
      </p:pic>
      <p:pic>
        <p:nvPicPr>
          <p:cNvPr id="104" name="Picture 103" descr="Designer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98618" y="4916417"/>
            <a:ext cx="828546" cy="416846"/>
          </a:xfrm>
          <a:prstGeom prst="rect">
            <a:avLst/>
          </a:prstGeom>
        </p:spPr>
      </p:pic>
      <p:pic>
        <p:nvPicPr>
          <p:cNvPr id="105" name="Picture 104" descr="QA Specialist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7042" y="6405080"/>
            <a:ext cx="882446" cy="414975"/>
          </a:xfrm>
          <a:prstGeom prst="rect">
            <a:avLst/>
          </a:prstGeom>
        </p:spPr>
      </p:pic>
      <p:pic>
        <p:nvPicPr>
          <p:cNvPr id="106" name="Picture 105" descr="Project Manager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5011" y="5626663"/>
            <a:ext cx="898281" cy="42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2949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67F6D1A260A4394C18F5AF72445EA" ma:contentTypeVersion="3" ma:contentTypeDescription="Create a new document." ma:contentTypeScope="" ma:versionID="d6a723735a0ade9a92961b83aee31dd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45bd7673956a623930e5662e321f3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E60EA6-2ACC-421B-992E-5D51211B3F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8CEB1A-ABB1-4A0B-89F7-38DAE39C01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0FFB3E2-AD4F-4FE3-8CB3-4FB68294A67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34</Words>
  <Application>Microsoft Office PowerPoint</Application>
  <PresentationFormat>Custom</PresentationFormat>
  <Paragraphs>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Original Organizational Structure</vt:lpstr>
      <vt:lpstr>New Structure</vt:lpstr>
    </vt:vector>
  </TitlesOfParts>
  <Company>SNHU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Eaton, Meleena</dc:creator>
  <cp:lastModifiedBy>Kevin</cp:lastModifiedBy>
  <cp:revision>23</cp:revision>
  <dcterms:created xsi:type="dcterms:W3CDTF">2020-07-09T17:13:06Z</dcterms:created>
  <dcterms:modified xsi:type="dcterms:W3CDTF">2021-04-12T07:29:39Z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0x01010019267F6D1A260A4394C18F5AF72445EA</vt:lpwstr>
  </property>
</Properties>
</file>